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  <p:sldId id="268" r:id="rId6"/>
    <p:sldId id="264" r:id="rId7"/>
    <p:sldId id="265" r:id="rId8"/>
    <p:sldId id="262" r:id="rId9"/>
    <p:sldId id="260" r:id="rId10"/>
    <p:sldId id="266" r:id="rId11"/>
    <p:sldId id="267" r:id="rId12"/>
    <p:sldId id="261" r:id="rId13"/>
    <p:sldId id="269" r:id="rId14"/>
    <p:sldId id="263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36"/>
    <p:restoredTop sz="96208"/>
  </p:normalViewPr>
  <p:slideViewPr>
    <p:cSldViewPr snapToGrid="0" snapToObjects="1">
      <p:cViewPr varScale="1">
        <p:scale>
          <a:sx n="90" d="100"/>
          <a:sy n="90" d="100"/>
        </p:scale>
        <p:origin x="11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9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6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583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807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696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20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517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1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7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75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91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1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79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1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09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7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32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39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66510-2A62-8142-A270-EBC12A55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7" y="976508"/>
            <a:ext cx="5525305" cy="2367221"/>
          </a:xfrm>
        </p:spPr>
        <p:txBody>
          <a:bodyPr>
            <a:normAutofit/>
          </a:bodyPr>
          <a:lstStyle/>
          <a:p>
            <a:r>
              <a:rPr lang="en-US" sz="5400" dirty="0"/>
              <a:t>My Deal of the Year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89268-9FF3-154F-8E60-F8E7965CD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5530919" cy="1606576"/>
          </a:xfrm>
        </p:spPr>
        <p:txBody>
          <a:bodyPr>
            <a:normAutofit/>
          </a:bodyPr>
          <a:lstStyle/>
          <a:p>
            <a:r>
              <a:rPr lang="en-US"/>
              <a:t>Add your name here</a:t>
            </a:r>
          </a:p>
        </p:txBody>
      </p:sp>
    </p:spTree>
    <p:extLst>
      <p:ext uri="{BB962C8B-B14F-4D97-AF65-F5344CB8AC3E}">
        <p14:creationId xmlns:p14="http://schemas.microsoft.com/office/powerpoint/2010/main" val="675778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What was easy about it</a:t>
            </a:r>
            <a:endParaRPr lang="en-US" sz="3200" cap="all">
              <a:latin typeface="+mj-lt"/>
              <a:ea typeface="+mj-ea"/>
              <a:cs typeface="+mj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Like…you put little or no money into it</a:t>
            </a:r>
          </a:p>
          <a:p>
            <a:r>
              <a:rPr lang="en-US">
                <a:solidFill>
                  <a:schemeClr val="tx1"/>
                </a:solidFill>
              </a:rPr>
              <a:t>Or…you didn’t have to qualify, no appraisal etc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51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What was hard about it</a:t>
            </a:r>
            <a:endParaRPr lang="en-US" sz="3200" cap="all">
              <a:latin typeface="+mj-lt"/>
              <a:ea typeface="+mj-ea"/>
              <a:cs typeface="+mj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Paperwork?</a:t>
            </a:r>
          </a:p>
          <a:p>
            <a:r>
              <a:rPr lang="en-US">
                <a:solidFill>
                  <a:schemeClr val="tx1"/>
                </a:solidFill>
              </a:rPr>
              <a:t>Didn’t quite know what you were doing?</a:t>
            </a:r>
          </a:p>
          <a:p>
            <a:r>
              <a:rPr lang="en-US">
                <a:solidFill>
                  <a:schemeClr val="tx1"/>
                </a:solidFill>
              </a:rPr>
              <a:t>Hitches in the deal?</a:t>
            </a:r>
          </a:p>
          <a:p>
            <a:r>
              <a:rPr lang="en-US">
                <a:solidFill>
                  <a:schemeClr val="tx1"/>
                </a:solidFill>
              </a:rPr>
              <a:t>Fear?</a:t>
            </a:r>
          </a:p>
          <a:p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08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2E451E-151A-4910-BF41-6A040B659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296EFE4-A70C-4388-9A15-3F657B661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154954" y="855482"/>
            <a:ext cx="8761413" cy="898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And how I got through them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5EBAFC-9388-432A-BCFD-EEA2F410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079173"/>
            <a:ext cx="8182191" cy="37306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 Who helped you? (other investors, professionals etc)</a:t>
            </a:r>
          </a:p>
          <a:p>
            <a:r>
              <a:rPr lang="en-US">
                <a:solidFill>
                  <a:schemeClr val="tx1"/>
                </a:solidFill>
              </a:rPr>
              <a:t>How did you solve the problems/fears/etc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545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F9BB13-5756-3C0E-6841-448BE7AD8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32E9787-F133-EACB-5DA3-79359FEDB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1C310CD-52D3-3CCC-9499-1A13FBCDA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05DBD7-A32A-E2A4-2CE8-587D9259CC30}"/>
              </a:ext>
            </a:extLst>
          </p:cNvPr>
          <p:cNvSpPr txBox="1"/>
          <p:nvPr/>
        </p:nvSpPr>
        <p:spPr>
          <a:xfrm>
            <a:off x="1154954" y="855482"/>
            <a:ext cx="8761413" cy="898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How it came out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951683-3D54-B6A9-4FB6-21416BC73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2500D-D205-2333-BDBA-EF4BBD343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079173"/>
            <a:ext cx="8182191" cy="37306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How did you/are you profiting from it?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148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Lessons learned: My best advice for my friends who want to do </a:t>
            </a:r>
            <a:r>
              <a:rPr lang="en-US" sz="3200" cap="all">
                <a:latin typeface="+mj-lt"/>
                <a:ea typeface="+mj-ea"/>
                <a:cs typeface="+mj-cs"/>
              </a:rPr>
              <a:t>creative deals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Add/reiterate any important points or lessons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239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E84B70-A6EA-36AB-F17E-285208B64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C721D-1D77-D57B-128D-5D7883D8E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61131A-AB66-258A-FD65-8F5CE0A6AF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1A65E82-DF0D-C5C2-A68E-B2221788A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F73E86B-9788-45EA-8DFC-65073C9F5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3F99104-98AE-6F84-2BB6-9B2E06D4A1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631B5F9-A3F4-349A-C24B-7537E44078CC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Why you should vote for me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1F37EFA-C3BB-D22E-FD64-54CE8C1D5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A894E-FEB9-4601-5B8A-EDAFC7A3C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makes your deal the best of the year? It was your first? It was your hardest? It involved </a:t>
            </a:r>
            <a:r>
              <a:rPr lang="en-US">
                <a:solidFill>
                  <a:schemeClr val="tx1"/>
                </a:solidFill>
              </a:rPr>
              <a:t>multiple strategies?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88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110560-2574-BE43-84C5-53D34F95D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200" cap="all">
                <a:solidFill>
                  <a:schemeClr val="tx1"/>
                </a:solidFill>
                <a:effectLst/>
              </a:rPr>
              <a:t>Who I am</a:t>
            </a:r>
            <a:br>
              <a:rPr lang="en-US" sz="3200" cap="all">
                <a:solidFill>
                  <a:schemeClr val="tx1"/>
                </a:solidFill>
                <a:effectLst/>
              </a:rPr>
            </a:br>
            <a:endParaRPr lang="en-US" sz="3200" cap="all">
              <a:solidFill>
                <a:schemeClr val="tx1"/>
              </a:solidFill>
              <a:effectLst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B3108FE-70E5-B846-9B84-47BDBECE1B66}"/>
              </a:ext>
            </a:extLst>
          </p:cNvPr>
          <p:cNvSpPr txBox="1"/>
          <p:nvPr/>
        </p:nvSpPr>
        <p:spPr>
          <a:xfrm>
            <a:off x="4678424" y="1059025"/>
            <a:ext cx="5302189" cy="4739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cap="all" dirty="0"/>
              <a:t>Put your name here</a:t>
            </a:r>
            <a:endParaRPr lang="en-US" cap="all"/>
          </a:p>
          <a:p>
            <a:pPr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cap="all" dirty="0"/>
              <a:t>Put where you invest here</a:t>
            </a:r>
            <a:endParaRPr lang="en-US" cap="all"/>
          </a:p>
          <a:p>
            <a:pPr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cap="all" dirty="0"/>
              <a:t>How long you’ve been in real estate here</a:t>
            </a:r>
            <a:endParaRPr lang="en-US" cap="all"/>
          </a:p>
          <a:p>
            <a:pPr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cap="all" dirty="0"/>
              <a:t>What you specialize in (rentals, wholesale </a:t>
            </a:r>
            <a:r>
              <a:rPr lang="en-US" cap="all"/>
              <a:t>etc</a:t>
            </a:r>
            <a:r>
              <a:rPr lang="en-US" cap="all" dirty="0"/>
              <a:t>) here</a:t>
            </a:r>
            <a:endParaRPr lang="en-US" cap="all"/>
          </a:p>
          <a:p>
            <a:pPr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en-US" cap="all" dirty="0"/>
              <a:t>Anything else about yourself (work full time, have kids </a:t>
            </a:r>
            <a:r>
              <a:rPr lang="en-US" cap="all"/>
              <a:t>etc</a:t>
            </a:r>
            <a:r>
              <a:rPr lang="en-US" cap="all" dirty="0"/>
              <a:t>) you want to put here</a:t>
            </a:r>
            <a:endParaRPr lang="en-US" cap="all"/>
          </a:p>
        </p:txBody>
      </p:sp>
    </p:spTree>
    <p:extLst>
      <p:ext uri="{BB962C8B-B14F-4D97-AF65-F5344CB8AC3E}">
        <p14:creationId xmlns:p14="http://schemas.microsoft.com/office/powerpoint/2010/main" val="3124824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FD46AA7-B23A-B847-B98B-A0CB7B8F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anchor="ctr">
            <a:normAutofit/>
          </a:bodyPr>
          <a:lstStyle/>
          <a:p>
            <a:pPr algn="r"/>
            <a:r>
              <a:rPr lang="en-US" sz="3200" dirty="0">
                <a:solidFill>
                  <a:schemeClr val="tx1"/>
                </a:solidFill>
              </a:rPr>
              <a:t>Overview of My Deal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FED2C-042E-45B1-B5B3-670C65968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kind of property? (single family, multi family, several single families </a:t>
            </a:r>
            <a:r>
              <a:rPr lang="en-US" dirty="0" err="1">
                <a:solidFill>
                  <a:schemeClr val="tx1"/>
                </a:solidFill>
              </a:rPr>
              <a:t>etc</a:t>
            </a:r>
            <a:r>
              <a:rPr lang="en-US" dirty="0">
                <a:solidFill>
                  <a:schemeClr val="tx1"/>
                </a:solidFill>
              </a:rPr>
              <a:t> HERE)</a:t>
            </a:r>
          </a:p>
          <a:p>
            <a:r>
              <a:rPr lang="en-US" dirty="0">
                <a:solidFill>
                  <a:schemeClr val="tx1"/>
                </a:solidFill>
              </a:rPr>
              <a:t>Further description (rooms, bedrooms, square footage, anything you think is important)</a:t>
            </a:r>
          </a:p>
          <a:p>
            <a:r>
              <a:rPr lang="en-US" dirty="0">
                <a:solidFill>
                  <a:schemeClr val="tx1"/>
                </a:solidFill>
              </a:rPr>
              <a:t>Where? (including city)</a:t>
            </a:r>
          </a:p>
          <a:p>
            <a:r>
              <a:rPr lang="en-US" dirty="0">
                <a:solidFill>
                  <a:schemeClr val="tx1"/>
                </a:solidFill>
              </a:rPr>
              <a:t>How I bought it (creative strategy)</a:t>
            </a:r>
          </a:p>
          <a:p>
            <a:r>
              <a:rPr lang="en-US" dirty="0">
                <a:solidFill>
                  <a:schemeClr val="tx1"/>
                </a:solidFill>
              </a:rPr>
              <a:t>Exit Strategy</a:t>
            </a:r>
          </a:p>
          <a:p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297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I found it by…</a:t>
            </a:r>
            <a:endParaRPr lang="en-US" sz="3200" cap="all">
              <a:latin typeface="+mj-lt"/>
              <a:ea typeface="+mj-ea"/>
              <a:cs typeface="+mj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How did you find it…mail? Referral? On market? Cold calling?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01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BFDDF8-9145-C607-4989-EDC4C02E5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82D6B73-2F6F-1A87-B4B2-83BDC3D35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E68BE9-5946-CA1D-E2AD-009A544B9A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14FFEB6-3DCD-4A56-97FE-FB2CC89EA3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B8FDD25-5516-E7CD-F47D-F19A56C50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B0F007F-E94A-56FA-30A5-20AF7F5229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04D902A-019C-4653-80F9-C01FF65C082B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About the seller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799A387-F5C3-269D-25C8-AF20C1244D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5CDB7-0790-C7B7-E53D-00FA2C4F9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What was the seller’s situation…why was he/she selling?</a:t>
            </a:r>
          </a:p>
          <a:p>
            <a:r>
              <a:rPr lang="en-US" dirty="0">
                <a:solidFill>
                  <a:schemeClr val="tx1"/>
                </a:solidFill>
              </a:rPr>
              <a:t>What did he/she owe?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06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The numbers</a:t>
            </a:r>
            <a:endParaRPr lang="en-US" sz="3200" cap="all">
              <a:latin typeface="+mj-lt"/>
              <a:ea typeface="+mj-ea"/>
              <a:cs typeface="+mj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Arv?</a:t>
            </a:r>
          </a:p>
          <a:p>
            <a:r>
              <a:rPr lang="en-US" dirty="0">
                <a:solidFill>
                  <a:schemeClr val="tx1"/>
                </a:solidFill>
              </a:rPr>
              <a:t>Repair costs?</a:t>
            </a:r>
          </a:p>
          <a:p>
            <a:r>
              <a:rPr lang="en-US" dirty="0">
                <a:solidFill>
                  <a:schemeClr val="tx1"/>
                </a:solidFill>
              </a:rPr>
              <a:t>Owner asking price?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Insert interior and exterior pics, if you have them, here or add more sides to do that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67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1C4C5-71E7-418B-A8FC-B550CFF45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any pictures you have of the property here (interior/exterior)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7172C-0E1E-474B-99FF-E879F046D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95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000372" y="1209957"/>
            <a:ext cx="3034580" cy="4438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  <a:spcAft>
                <a:spcPts val="600"/>
              </a:spcAft>
            </a:pPr>
            <a:r>
              <a:rPr lang="en-US" sz="3200" cap="all" dirty="0">
                <a:latin typeface="+mj-lt"/>
                <a:ea typeface="+mj-ea"/>
                <a:cs typeface="+mj-cs"/>
              </a:rPr>
              <a:t>The negotiation</a:t>
            </a:r>
            <a:endParaRPr lang="en-US" sz="3200" cap="all">
              <a:latin typeface="+mj-lt"/>
              <a:ea typeface="+mj-ea"/>
              <a:cs typeface="+mj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424" y="1059025"/>
            <a:ext cx="5302189" cy="47399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What was your first offer?</a:t>
            </a:r>
          </a:p>
          <a:p>
            <a:r>
              <a:rPr lang="en-US">
                <a:solidFill>
                  <a:schemeClr val="tx1"/>
                </a:solidFill>
              </a:rPr>
              <a:t>If the offer changed later, what was it and why?</a:t>
            </a:r>
          </a:p>
          <a:p>
            <a:r>
              <a:rPr lang="en-US">
                <a:solidFill>
                  <a:schemeClr val="tx1"/>
                </a:solidFill>
              </a:rPr>
              <a:t>Anything else interesting about the negotiation</a:t>
            </a:r>
          </a:p>
          <a:p>
            <a:endParaRPr lang="en-US">
              <a:solidFill>
                <a:schemeClr val="tx1"/>
              </a:solidFill>
            </a:endParaRP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126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2E451E-151A-4910-BF41-6A040B659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296EFE4-A70C-4388-9A15-3F657B661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FC4B66-1B15-B74E-9274-6594E9736722}"/>
              </a:ext>
            </a:extLst>
          </p:cNvPr>
          <p:cNvSpPr txBox="1"/>
          <p:nvPr/>
        </p:nvSpPr>
        <p:spPr>
          <a:xfrm>
            <a:off x="1154954" y="855482"/>
            <a:ext cx="8761413" cy="898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creative part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5EBAFC-9388-432A-BCFD-EEA2F410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E5CDE-645B-4F76-8104-81F5165B8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079173"/>
            <a:ext cx="8182191" cy="37306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what was the STRUCTURE of the financing (sub to, private loan, owner held loan </a:t>
            </a:r>
            <a:r>
              <a:rPr lang="en-US" dirty="0" err="1">
                <a:solidFill>
                  <a:schemeClr val="tx1"/>
                </a:solidFill>
              </a:rPr>
              <a:t>etc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r>
              <a:rPr lang="en-US" dirty="0">
                <a:solidFill>
                  <a:schemeClr val="tx1"/>
                </a:solidFill>
              </a:rPr>
              <a:t>How much down?</a:t>
            </a:r>
          </a:p>
          <a:p>
            <a:r>
              <a:rPr lang="en-US" dirty="0">
                <a:solidFill>
                  <a:schemeClr val="tx1"/>
                </a:solidFill>
              </a:rPr>
              <a:t>What rate of interest?</a:t>
            </a:r>
          </a:p>
          <a:p>
            <a:r>
              <a:rPr lang="en-US" dirty="0">
                <a:solidFill>
                  <a:schemeClr val="tx1"/>
                </a:solidFill>
              </a:rPr>
              <a:t>Payments?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122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406</Words>
  <Application>Microsoft Office PowerPoint</Application>
  <PresentationFormat>Widescreen</PresentationFormat>
  <Paragraphs>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 Boardroom</vt:lpstr>
      <vt:lpstr>My Deal of the Year</vt:lpstr>
      <vt:lpstr>Who I am </vt:lpstr>
      <vt:lpstr>Overview of My Deal</vt:lpstr>
      <vt:lpstr>PowerPoint Presentation</vt:lpstr>
      <vt:lpstr>PowerPoint Presentation</vt:lpstr>
      <vt:lpstr>PowerPoint Presentation</vt:lpstr>
      <vt:lpstr>Insert any pictures you have of the property here (interior/exterior)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 of the month</dc:title>
  <dc:creator>Sara Arseneau</dc:creator>
  <cp:lastModifiedBy>Vena Jones</cp:lastModifiedBy>
  <cp:revision>5</cp:revision>
  <dcterms:created xsi:type="dcterms:W3CDTF">2020-09-29T21:37:03Z</dcterms:created>
  <dcterms:modified xsi:type="dcterms:W3CDTF">2025-04-12T17:17:32Z</dcterms:modified>
</cp:coreProperties>
</file>